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60" autoAdjust="0"/>
    <p:restoredTop sz="94660"/>
  </p:normalViewPr>
  <p:slideViewPr>
    <p:cSldViewPr snapToGrid="0">
      <p:cViewPr varScale="1">
        <p:scale>
          <a:sx n="67" d="100"/>
          <a:sy n="67" d="100"/>
        </p:scale>
        <p:origin x="184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00673-1925-4068-B8FE-4BE7056F53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3768B3-821F-42AC-ACC7-5F419A1852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7E292-0B65-483E-A030-2B96029FB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13E99-9D1E-4427-87DD-4778FF6E8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7A774-D5E5-4CA8-B478-8CCC53AB3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23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3A9B3-1ABC-47B0-B41C-79EADC6D1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39D817-BC33-449D-8AD9-9FA448FCCB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22A53-03C6-4508-8BFA-D61BE625C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FFBD4-3C1F-463A-9488-87DDA5327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D2C4B-7E64-4998-94E2-7AF3F1E5F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19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EFC963-9158-46DA-829A-B1449525E9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F4A5A1-ACCE-48B3-932D-FC4E3BB76F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CEBAA-C251-462A-A3A8-E6707F74D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F0F7C-3FA1-49B6-A82E-BD103345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C44D8-CB54-4ECE-B805-B569C06DC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18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C5A3-54AB-4A0F-8CAC-588E5079D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39EC3-1293-47DE-98C9-4F1EA2A12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BEC21-F84C-447F-A0F0-55A17E300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6CB9E-5C47-42B2-8811-8D5AF3749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A1497-EB53-4CB2-B653-72BFDAE2B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96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CAC46-CD22-47F8-8CE1-64FF0EC9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13F57-DB3C-4594-B1D8-5968FD698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29EAD-44AF-4975-A0F0-D00E92A35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4CB0A-E744-4B37-8F03-ADB4E6504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45DAF-3E6E-481C-90EA-8575257C5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91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B5E18-C1B0-47F4-B2A7-D03D1170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D68FB-0B0C-4806-8C48-B38D1B1B9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D592F-BD76-46BC-B4C7-F743597D03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4C46B-2C38-4FB2-BA78-2ED86BE8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63909-843A-485A-AF05-23C01E291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FBAF1E-532B-4437-8610-18484F8AE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77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59E92-FF17-4B76-9E36-ADA2CDBE1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A5D29-297B-4398-9F0F-0BF144209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4484F8-341B-4A37-AE53-D1E4B3FC5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D5E97B-3BF4-4432-BBFC-1BD15CCA30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906DA-463F-4FD0-9246-C369DAFF4E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BDB43C-5FE9-4815-93E7-1569ED02E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D2303E-D34C-4226-B47F-806A934B4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788222-5190-438E-A249-913BF64D2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32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E49B-7166-4286-B21E-DAE08A680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2F46F1-B298-4B50-A19D-33BC44C31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88D946-474F-4D48-9090-8CFC5F097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EA4E8-94CA-4B14-B8E3-1DD06C2D1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7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EF517B-5BE5-409B-91B0-FB389A401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3230BA-4745-4515-A827-4F14B242D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1EC6A-E0B1-4824-AA3F-0C8C68498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74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1096D-03C8-4B82-B333-5B6C625D1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50A8D-9199-47E9-8FA6-39A19F8B3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996E2E-6CDE-4208-B091-6DFBFA93C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FCBC23-2837-4F2B-BDBF-CD4207FE4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72A4DA-7098-4681-8256-4070471FC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7242F-5B59-4101-AC5D-5D6B0CFC3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8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622F7-49F3-4C42-8319-28882265E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953999-2146-4A86-A33D-B9929223B7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FEFEA6-B8BE-4122-8414-82119FE0F9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E3A17-E575-4235-84D6-15E688B17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07F47C-C288-4CB1-8E14-C7F66A231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47951-C752-4FF8-8818-2FCA192B4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4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0000">
              <a:srgbClr val="7030A0"/>
            </a:gs>
            <a:gs pos="47000">
              <a:schemeClr val="accent5">
                <a:lumMod val="5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E3F680-AD8B-4782-A887-9DCE3A339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B947BD-0034-484A-86A3-825DF7305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25FCC-A291-4F00-B23C-07308623E0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C9DD0-D8CE-4E46-9202-2ACA5B7491E5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AE29D-E32F-44F6-BC31-083A9FCCB2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6A397-EC9F-433E-8FC0-0CB91E0501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B305C-1FEB-4393-929C-7AAAD82E2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50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710" y="493773"/>
            <a:ext cx="1514902" cy="15149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E05B77-8106-4977-B440-2658BE82E810}"/>
              </a:ext>
            </a:extLst>
          </p:cNvPr>
          <p:cNvSpPr txBox="1"/>
          <p:nvPr/>
        </p:nvSpPr>
        <p:spPr>
          <a:xfrm>
            <a:off x="2551612" y="589505"/>
            <a:ext cx="81599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Knowledge Mavens 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Who are we and what we do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2E61B8-424C-4332-B9DE-3C8E4333CAC5}"/>
              </a:ext>
            </a:extLst>
          </p:cNvPr>
          <p:cNvSpPr txBox="1"/>
          <p:nvPr/>
        </p:nvSpPr>
        <p:spPr>
          <a:xfrm>
            <a:off x="1005840" y="2361347"/>
            <a:ext cx="559090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We’re a group of Scientists, Artist, Engineers, Musicians …aka Polymaths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We “Show and Tell” every Saturday 1pm in Beaverton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Our mission is “Free Knowledge”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33848C-DCC3-8A4B-B045-522310E9DA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577" y="2193061"/>
            <a:ext cx="5216434" cy="29342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F2DCB4-9EFA-FF4C-B495-4A420D6549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7882" y="5437454"/>
            <a:ext cx="955766" cy="9557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1BFBF15-BC28-6A48-9B10-590BEF6229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323" y="5437454"/>
            <a:ext cx="981742" cy="9817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84B53D9-9B02-A54E-8880-22AAFC1111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465" y="5437454"/>
            <a:ext cx="1033815" cy="103381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C9C0358-3201-7643-A547-BC266D785D6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5097" y="5467486"/>
            <a:ext cx="952364" cy="95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093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3BD0C6-942D-4D63-9FCD-B29EF9310304}"/>
              </a:ext>
            </a:extLst>
          </p:cNvPr>
          <p:cNvSpPr txBox="1"/>
          <p:nvPr/>
        </p:nvSpPr>
        <p:spPr>
          <a:xfrm>
            <a:off x="976637" y="464023"/>
            <a:ext cx="806582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8 </a:t>
            </a:r>
            <a:r>
              <a:rPr lang="en-US" sz="3200" dirty="0">
                <a:solidFill>
                  <a:schemeClr val="bg1"/>
                </a:solidFill>
              </a:rPr>
              <a:t>- Make modifications and print large design (Iterate as necessary)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529B7-31FB-5E44-BC7A-9C2DB328EB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468" y="1817382"/>
            <a:ext cx="8586651" cy="479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262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AAB2F5-0DAA-4F6A-824D-94124669E99A}"/>
              </a:ext>
            </a:extLst>
          </p:cNvPr>
          <p:cNvSpPr txBox="1"/>
          <p:nvPr/>
        </p:nvSpPr>
        <p:spPr>
          <a:xfrm>
            <a:off x="942952" y="464023"/>
            <a:ext cx="808499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9 </a:t>
            </a:r>
            <a:r>
              <a:rPr lang="en-US" sz="3200" dirty="0">
                <a:solidFill>
                  <a:schemeClr val="bg1"/>
                </a:solidFill>
              </a:rPr>
              <a:t>- Code Gemma with Mu-Editor and test connections of </a:t>
            </a:r>
            <a:r>
              <a:rPr lang="en-US" sz="3200" dirty="0" err="1">
                <a:solidFill>
                  <a:schemeClr val="bg1"/>
                </a:solidFill>
              </a:rPr>
              <a:t>Neopixel</a:t>
            </a:r>
            <a:r>
              <a:rPr lang="en-US" sz="3200" dirty="0">
                <a:solidFill>
                  <a:schemeClr val="bg1"/>
                </a:solidFill>
              </a:rPr>
              <a:t> strip.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AEC4B8-653A-9941-A4BE-44EB43F87A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405" y="1827011"/>
            <a:ext cx="4937216" cy="47754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1A2BED-49F8-9C44-A030-709F479159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452" y="2642672"/>
            <a:ext cx="4950860" cy="314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976A61-6224-4FCE-9A47-F6D2FC18BAD6}"/>
              </a:ext>
            </a:extLst>
          </p:cNvPr>
          <p:cNvSpPr txBox="1"/>
          <p:nvPr/>
        </p:nvSpPr>
        <p:spPr>
          <a:xfrm>
            <a:off x="873608" y="464023"/>
            <a:ext cx="806582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10 </a:t>
            </a:r>
            <a:r>
              <a:rPr lang="en-US" sz="3200" dirty="0">
                <a:solidFill>
                  <a:schemeClr val="bg1"/>
                </a:solidFill>
              </a:rPr>
              <a:t>- Solder </a:t>
            </a:r>
            <a:r>
              <a:rPr lang="en-US" sz="3200" dirty="0" err="1">
                <a:solidFill>
                  <a:schemeClr val="bg1"/>
                </a:solidFill>
              </a:rPr>
              <a:t>Neopixel</a:t>
            </a:r>
            <a:r>
              <a:rPr lang="en-US" sz="3200" dirty="0">
                <a:solidFill>
                  <a:schemeClr val="bg1"/>
                </a:solidFill>
              </a:rPr>
              <a:t> strip to Gemma and insert in Sandal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4A4C64-484D-DE48-AA57-E1020BEE1D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778" y="1725907"/>
            <a:ext cx="8717280" cy="490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779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53E6F2-946C-194C-943C-AAD95BD588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26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82CA01-0F37-49C2-9B6A-478B5EF70C22}"/>
              </a:ext>
            </a:extLst>
          </p:cNvPr>
          <p:cNvSpPr txBox="1"/>
          <p:nvPr/>
        </p:nvSpPr>
        <p:spPr>
          <a:xfrm>
            <a:off x="626660" y="464023"/>
            <a:ext cx="84737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1 </a:t>
            </a:r>
            <a:r>
              <a:rPr lang="en-US" sz="3200" dirty="0">
                <a:solidFill>
                  <a:schemeClr val="bg1"/>
                </a:solidFill>
              </a:rPr>
              <a:t>- Print a sandal from the internet with PLA filament.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74292B-95B9-424A-8EF2-73E0F81E7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116" y="1978925"/>
            <a:ext cx="8312331" cy="460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250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6CECF47-2247-4148-B918-523F87846A35}"/>
              </a:ext>
            </a:extLst>
          </p:cNvPr>
          <p:cNvSpPr txBox="1"/>
          <p:nvPr/>
        </p:nvSpPr>
        <p:spPr>
          <a:xfrm>
            <a:off x="846960" y="464023"/>
            <a:ext cx="806582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2 </a:t>
            </a:r>
            <a:r>
              <a:rPr lang="en-US" sz="3200" dirty="0">
                <a:solidFill>
                  <a:schemeClr val="bg1"/>
                </a:solidFill>
              </a:rPr>
              <a:t>- Print a small sandal from the internet with flex filament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85D62D-6EDE-8E4A-B477-7F1FAB1626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530" y="1978925"/>
            <a:ext cx="6963258" cy="467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61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F2056E-B6D9-4F37-BA4A-D2E1255E7F8D}"/>
              </a:ext>
            </a:extLst>
          </p:cNvPr>
          <p:cNvSpPr txBox="1"/>
          <p:nvPr/>
        </p:nvSpPr>
        <p:spPr>
          <a:xfrm>
            <a:off x="905492" y="464023"/>
            <a:ext cx="806582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3 </a:t>
            </a:r>
            <a:r>
              <a:rPr lang="en-US" sz="3200" dirty="0">
                <a:solidFill>
                  <a:schemeClr val="bg1"/>
                </a:solidFill>
              </a:rPr>
              <a:t>- Print large shoe from the internet with flex filament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FD8572-B82D-8D45-B7D7-56BB26D547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552" y="1725907"/>
            <a:ext cx="8698071" cy="487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155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D33E24-9A6C-43B9-81FD-0C123A8EB59C}"/>
              </a:ext>
            </a:extLst>
          </p:cNvPr>
          <p:cNvSpPr txBox="1"/>
          <p:nvPr/>
        </p:nvSpPr>
        <p:spPr>
          <a:xfrm>
            <a:off x="846484" y="590532"/>
            <a:ext cx="900205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4 </a:t>
            </a:r>
            <a:r>
              <a:rPr lang="en-US" sz="3200" dirty="0">
                <a:solidFill>
                  <a:schemeClr val="bg1"/>
                </a:solidFill>
              </a:rPr>
              <a:t>- Test designing by referencing a Mesh in Oculus Medium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55CD3-FBD3-924B-B689-5E8AD0015F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408" y="2252454"/>
            <a:ext cx="8286206" cy="400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129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F84D22-DF4A-4965-AC3D-89A0FA57F161}"/>
              </a:ext>
            </a:extLst>
          </p:cNvPr>
          <p:cNvSpPr txBox="1"/>
          <p:nvPr/>
        </p:nvSpPr>
        <p:spPr>
          <a:xfrm>
            <a:off x="1122255" y="464023"/>
            <a:ext cx="806582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5 </a:t>
            </a:r>
            <a:r>
              <a:rPr lang="en-US" sz="3200" dirty="0">
                <a:solidFill>
                  <a:schemeClr val="bg1"/>
                </a:solidFill>
              </a:rPr>
              <a:t>- Create a new design without a template in Oculus Medium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93A147-C4A3-3245-91E9-20B9E86978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55" y="1863720"/>
            <a:ext cx="8586651" cy="476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33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60A23D9-8735-41B8-B352-DA1766A12B5E}"/>
              </a:ext>
            </a:extLst>
          </p:cNvPr>
          <p:cNvSpPr txBox="1"/>
          <p:nvPr/>
        </p:nvSpPr>
        <p:spPr>
          <a:xfrm>
            <a:off x="1060236" y="674253"/>
            <a:ext cx="80658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6 </a:t>
            </a:r>
            <a:r>
              <a:rPr lang="en-US" sz="3200" dirty="0">
                <a:solidFill>
                  <a:schemeClr val="bg1"/>
                </a:solidFill>
              </a:rPr>
              <a:t>- Transform with Autodesk </a:t>
            </a:r>
            <a:r>
              <a:rPr lang="en-US" sz="3200" dirty="0" err="1">
                <a:solidFill>
                  <a:schemeClr val="bg1"/>
                </a:solidFill>
              </a:rPr>
              <a:t>Meshmixer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EB856F-B269-2A4E-9A52-A5CC26682D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639" y="1443694"/>
            <a:ext cx="7307356" cy="504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52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927AB4-3B4C-4DE8-B399-4DF9797DE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438" y="464023"/>
            <a:ext cx="1514902" cy="15149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4AD5AF-92F6-4952-9322-806117EA1DAC}"/>
              </a:ext>
            </a:extLst>
          </p:cNvPr>
          <p:cNvSpPr txBox="1"/>
          <p:nvPr/>
        </p:nvSpPr>
        <p:spPr>
          <a:xfrm>
            <a:off x="1136770" y="689243"/>
            <a:ext cx="80658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Step 7 </a:t>
            </a:r>
            <a:r>
              <a:rPr lang="en-US" sz="3200" dirty="0">
                <a:solidFill>
                  <a:schemeClr val="bg1"/>
                </a:solidFill>
              </a:rPr>
              <a:t>- Test printing small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B4D5B7-1D6D-4443-BC86-0BBDD1E18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77" y="1561036"/>
            <a:ext cx="8697141" cy="482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140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158</Words>
  <Application>Microsoft Macintosh PowerPoint</Application>
  <PresentationFormat>Widescreen</PresentationFormat>
  <Paragraphs>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Garrett Broughton</dc:creator>
  <cp:lastModifiedBy>Garrett Broughton</cp:lastModifiedBy>
  <cp:revision>14</cp:revision>
  <dcterms:created xsi:type="dcterms:W3CDTF">2018-09-10T18:22:23Z</dcterms:created>
  <dcterms:modified xsi:type="dcterms:W3CDTF">2018-09-12T07:42:12Z</dcterms:modified>
</cp:coreProperties>
</file>

<file path=docProps/thumbnail.jpeg>
</file>